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44" r:id="rId22"/>
    <p:sldId id="453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0033"/>
    <a:srgbClr val="669900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4" autoAdjust="0"/>
    <p:restoredTop sz="72373" autoAdjust="0"/>
  </p:normalViewPr>
  <p:slideViewPr>
    <p:cSldViewPr>
      <p:cViewPr varScale="1">
        <p:scale>
          <a:sx n="83" d="100"/>
          <a:sy n="83" d="100"/>
        </p:scale>
        <p:origin x="22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Ukwelashwa</a:t>
            </a:r>
            <a:r>
              <a:rPr lang="en-US" b="0" dirty="0"/>
              <a:t> </a:t>
            </a:r>
            <a:r>
              <a:rPr lang="en-US" b="0" dirty="0" err="1"/>
              <a:t>ngemishanguzo</a:t>
            </a:r>
            <a:r>
              <a:rPr lang="en-US" b="0" dirty="0"/>
              <a:t> </a:t>
            </a:r>
            <a:r>
              <a:rPr lang="en-US" b="0" dirty="0" err="1"/>
              <a:t>yegciwane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 (</a:t>
            </a:r>
            <a:r>
              <a:rPr lang="en-US" b="0" dirty="0" err="1"/>
              <a:t>ebizwa</a:t>
            </a:r>
            <a:r>
              <a:rPr lang="en-US" b="0" dirty="0"/>
              <a:t> </a:t>
            </a:r>
            <a:r>
              <a:rPr lang="en-US" b="0" dirty="0" err="1"/>
              <a:t>ngama</a:t>
            </a:r>
            <a:r>
              <a:rPr lang="en-US" b="0" dirty="0"/>
              <a:t> antiretroviral therapy </a:t>
            </a:r>
            <a:r>
              <a:rPr lang="en-US" b="0" dirty="0" err="1"/>
              <a:t>noma</a:t>
            </a:r>
            <a:r>
              <a:rPr lang="en-US" b="0" dirty="0"/>
              <a:t> </a:t>
            </a:r>
            <a:r>
              <a:rPr lang="en-US" b="0" dirty="0" err="1"/>
              <a:t>kafushane</a:t>
            </a:r>
            <a:r>
              <a:rPr lang="en-US" b="0" dirty="0"/>
              <a:t> ART) </a:t>
            </a:r>
            <a:r>
              <a:rPr lang="en-US" b="0" dirty="0" err="1"/>
              <a:t>kusiza</a:t>
            </a:r>
            <a:r>
              <a:rPr lang="en-US" b="0" dirty="0"/>
              <a:t> </a:t>
            </a:r>
            <a:r>
              <a:rPr lang="en-US" b="0" dirty="0" err="1"/>
              <a:t>abantu</a:t>
            </a:r>
            <a:r>
              <a:rPr lang="en-US" b="0" dirty="0"/>
              <a:t> </a:t>
            </a:r>
            <a:r>
              <a:rPr lang="en-US" b="0" dirty="0" err="1"/>
              <a:t>abanegciwane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 </a:t>
            </a:r>
            <a:r>
              <a:rPr lang="en-US" b="0" dirty="0" err="1"/>
              <a:t>ukuba</a:t>
            </a:r>
            <a:r>
              <a:rPr lang="en-US" b="0" dirty="0"/>
              <a:t> </a:t>
            </a:r>
            <a:r>
              <a:rPr lang="en-US" b="0" dirty="0" err="1"/>
              <a:t>baphile</a:t>
            </a:r>
            <a:r>
              <a:rPr lang="en-US" b="0" dirty="0"/>
              <a:t> </a:t>
            </a:r>
            <a:r>
              <a:rPr lang="en-US" b="0" dirty="0" err="1"/>
              <a:t>isikhathi</a:t>
            </a:r>
            <a:r>
              <a:rPr lang="en-US" b="0" dirty="0"/>
              <a:t> </a:t>
            </a:r>
            <a:r>
              <a:rPr lang="en-US" b="0" dirty="0" err="1"/>
              <a:t>eside</a:t>
            </a:r>
            <a:r>
              <a:rPr lang="en-US" b="0" dirty="0"/>
              <a:t>, </a:t>
            </a:r>
            <a:r>
              <a:rPr lang="en-US" b="0" dirty="0" err="1"/>
              <a:t>nokuphila</a:t>
            </a:r>
            <a:r>
              <a:rPr lang="en-US" b="0" dirty="0"/>
              <a:t> </a:t>
            </a:r>
            <a:r>
              <a:rPr lang="en-US" b="0" dirty="0" err="1"/>
              <a:t>ngendlela</a:t>
            </a:r>
            <a:r>
              <a:rPr lang="en-US" b="0" dirty="0"/>
              <a:t> </a:t>
            </a:r>
            <a:r>
              <a:rPr lang="en-US" b="0" dirty="0" err="1"/>
              <a:t>enempilo</a:t>
            </a:r>
            <a:r>
              <a:rPr lang="en-US" b="0" dirty="0"/>
              <a:t>. </a:t>
            </a:r>
            <a:r>
              <a:rPr lang="en-US" b="0" dirty="0" err="1"/>
              <a:t>Ama</a:t>
            </a:r>
            <a:r>
              <a:rPr lang="en-US" b="0" dirty="0"/>
              <a:t>-ART </a:t>
            </a:r>
            <a:r>
              <a:rPr lang="en-US" b="0" dirty="0" err="1"/>
              <a:t>awakwelaphi</a:t>
            </a:r>
            <a:r>
              <a:rPr lang="en-US" b="0" dirty="0"/>
              <a:t> </a:t>
            </a:r>
            <a:r>
              <a:rPr lang="en-US" b="0" dirty="0" err="1"/>
              <a:t>ukutheleleka</a:t>
            </a:r>
            <a:r>
              <a:rPr lang="en-US" b="0" dirty="0"/>
              <a:t> </a:t>
            </a:r>
            <a:r>
              <a:rPr lang="en-US" b="0" dirty="0" err="1"/>
              <a:t>ngegciwane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, </a:t>
            </a:r>
            <a:r>
              <a:rPr lang="en-US" b="0" dirty="0" err="1"/>
              <a:t>kodwa</a:t>
            </a:r>
            <a:r>
              <a:rPr lang="en-US" b="0" dirty="0"/>
              <a:t> </a:t>
            </a:r>
            <a:r>
              <a:rPr lang="en-US" b="0" dirty="0" err="1"/>
              <a:t>anganciphisa</a:t>
            </a:r>
            <a:r>
              <a:rPr lang="en-US" b="0" dirty="0"/>
              <a:t> </a:t>
            </a:r>
            <a:r>
              <a:rPr lang="en-US" b="0" dirty="0" err="1"/>
              <a:t>inani</a:t>
            </a:r>
            <a:r>
              <a:rPr lang="en-US" b="0" dirty="0"/>
              <a:t> </a:t>
            </a:r>
            <a:r>
              <a:rPr lang="en-US" b="0" dirty="0" err="1"/>
              <a:t>legciwani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 </a:t>
            </a:r>
            <a:r>
              <a:rPr lang="en-US" b="0" dirty="0" err="1"/>
              <a:t>emzimbeni</a:t>
            </a:r>
            <a:r>
              <a:rPr lang="en-US" b="0" dirty="0"/>
              <a:t>. Ukuba </a:t>
            </a:r>
            <a:r>
              <a:rPr lang="en-US" b="0" dirty="0" err="1"/>
              <a:t>negcuwani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 </a:t>
            </a:r>
            <a:r>
              <a:rPr lang="en-US" b="0" dirty="0" err="1"/>
              <a:t>elincane</a:t>
            </a:r>
            <a:r>
              <a:rPr lang="en-US" b="0" dirty="0"/>
              <a:t> </a:t>
            </a:r>
            <a:r>
              <a:rPr lang="en-US" b="0" dirty="0" err="1"/>
              <a:t>emzimbeni</a:t>
            </a:r>
            <a:r>
              <a:rPr lang="en-US" b="0" dirty="0"/>
              <a:t> </a:t>
            </a:r>
            <a:r>
              <a:rPr lang="en-US" b="0" dirty="0" err="1"/>
              <a:t>kunciphisa</a:t>
            </a:r>
            <a:r>
              <a:rPr lang="en-US" b="0" dirty="0"/>
              <a:t> </a:t>
            </a:r>
            <a:r>
              <a:rPr lang="en-US" b="0" dirty="0" err="1"/>
              <a:t>ubungozi</a:t>
            </a:r>
            <a:r>
              <a:rPr lang="en-US" b="0" dirty="0"/>
              <a:t> </a:t>
            </a:r>
            <a:r>
              <a:rPr lang="en-US" b="0" dirty="0" err="1"/>
              <a:t>bukamaqondana</a:t>
            </a:r>
            <a:r>
              <a:rPr lang="en-US" b="0" dirty="0"/>
              <a:t> </a:t>
            </a:r>
            <a:r>
              <a:rPr lang="en-US" b="0" dirty="0" err="1"/>
              <a:t>wakho</a:t>
            </a:r>
            <a:r>
              <a:rPr lang="en-US" b="0" dirty="0"/>
              <a:t> </a:t>
            </a:r>
            <a:r>
              <a:rPr lang="en-US" b="0" dirty="0" err="1"/>
              <a:t>ekudluliseni</a:t>
            </a:r>
            <a:r>
              <a:rPr lang="en-US" b="0" dirty="0"/>
              <a:t> </a:t>
            </a:r>
            <a:r>
              <a:rPr lang="en-US" b="0" dirty="0" err="1"/>
              <a:t>igciwane</a:t>
            </a:r>
            <a:r>
              <a:rPr lang="en-US" b="0" dirty="0"/>
              <a:t> </a:t>
            </a:r>
            <a:r>
              <a:rPr lang="en-US" b="0" dirty="0" err="1"/>
              <a:t>lesandulela</a:t>
            </a:r>
            <a:r>
              <a:rPr lang="en-US" b="0" dirty="0"/>
              <a:t> </a:t>
            </a:r>
            <a:r>
              <a:rPr lang="en-US" b="0" dirty="0" err="1"/>
              <a:t>ngculazi</a:t>
            </a:r>
            <a:r>
              <a:rPr lang="en-US" b="0" dirty="0"/>
              <a:t> </a:t>
            </a:r>
            <a:r>
              <a:rPr lang="en-US" b="0" dirty="0" err="1"/>
              <a:t>ngesikhathi</a:t>
            </a:r>
            <a:r>
              <a:rPr lang="en-US" b="0" dirty="0"/>
              <a:t> </a:t>
            </a:r>
            <a:r>
              <a:rPr lang="en-US" b="0" dirty="0" err="1"/>
              <a:t>kwenziwa</a:t>
            </a:r>
            <a:r>
              <a:rPr lang="en-US" b="0" dirty="0"/>
              <a:t> </a:t>
            </a:r>
            <a:r>
              <a:rPr lang="en-US" b="0" dirty="0" err="1"/>
              <a:t>ucansi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izinzuzo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izinzuzo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izithandani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zikhetha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yokuhlela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umndeni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okungahlosiwe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lalelipheshana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kuzwakala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ongathanda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khuluma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baseklinikhi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iyatholakala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yangakini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nomaqondana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nopmaqondana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umaqondana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enomaqondana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mugqugquzele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Kuzokwehlisa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04800" y="4284663"/>
            <a:ext cx="8637925" cy="2123658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igciwane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3945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86201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Abesilisa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abasokiwe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basethubeni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elihlile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abangasokiwe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Ukusokwa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akubavikeli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0090" r="1786" b="17968"/>
          <a:stretch/>
        </p:blipFill>
        <p:spPr>
          <a:xfrm>
            <a:off x="152400" y="2971800"/>
            <a:ext cx="3429000" cy="2439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39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Gqugquzela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umaqondana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ukuba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ayosokwa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21220" y="-9646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latin typeface="Calibri" panose="020F0502020204030204" pitchFamily="34" charset="0"/>
              </a:rPr>
              <a:t>umaqondana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wakho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enegciwane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</a:rPr>
              <a:t>mugqugquzele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ukuba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alandele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imigomo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ekusebenziseni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yakhe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yegciwane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ngculazi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5" y="1926089"/>
            <a:ext cx="5867400" cy="391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78306"/>
            <a:ext cx="5333999" cy="4346294"/>
          </a:xfrm>
        </p:spPr>
        <p:txBody>
          <a:bodyPr/>
          <a:lstStyle/>
          <a:p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Nakuba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zingeke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zikwazi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ukuvuna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bonke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GB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2800" b="1" dirty="0" err="1">
                <a:latin typeface="Calibri" panose="020F0502020204030204" pitchFamily="34" charset="0"/>
              </a:rPr>
              <a:t>ukwanda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kwalezinto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ongazenza</a:t>
            </a:r>
            <a:r>
              <a:rPr lang="en-GB" sz="2800" b="1" dirty="0">
                <a:latin typeface="Calibri" panose="020F0502020204030204" pitchFamily="34" charset="0"/>
              </a:rPr>
              <a:t>, </a:t>
            </a:r>
            <a:r>
              <a:rPr lang="en-GB" sz="2800" b="1" dirty="0" err="1">
                <a:latin typeface="Calibri" panose="020F0502020204030204" pitchFamily="34" charset="0"/>
              </a:rPr>
              <a:t>ukwanda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kokuncipha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kwethuba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lokuthola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igciwane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lesandulela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ngculazi</a:t>
            </a:r>
            <a:r>
              <a:rPr lang="en-GB" sz="2800" b="1" dirty="0">
                <a:latin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858" y="2386870"/>
            <a:ext cx="3742740" cy="2566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890016" cy="144780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Ulwazi </a:t>
            </a:r>
            <a:r>
              <a:rPr lang="en-US" b="1" dirty="0" err="1">
                <a:latin typeface="Calibri" panose="020F0502020204030204" pitchFamily="34" charset="0"/>
              </a:rPr>
              <a:t>olwengeziwe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mayelana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namakhondomu</a:t>
            </a:r>
            <a:r>
              <a:rPr lang="en-US" b="1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71101"/>
            <a:ext cx="60989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avikela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ungatheleleki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ngegciwane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ngokocansi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sowesifazane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sangaphimbili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kanye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nocansi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Iringi-yedapivirine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inciphisa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ayakhelwanga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ngokwangemuva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6200350" y="2843257"/>
            <a:ext cx="2765866" cy="2401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2005" y="2362200"/>
            <a:ext cx="842220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Amakhondomu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avikela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46" y="38100"/>
            <a:ext cx="896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16002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e-latex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gonorrhoea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chlamydia,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trichomonas.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798"/>
          <a:stretch/>
        </p:blipFill>
        <p:spPr>
          <a:xfrm>
            <a:off x="152400" y="1905000"/>
            <a:ext cx="48768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7" y="624840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57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1512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4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09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ngesenzo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4800600" y="1676400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3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1" y="1828800"/>
            <a:ext cx="498734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Liphathe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kahle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ukulilimaza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ngezinzipho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amazinyo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ezicijile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Faka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nangaphambi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ikuphi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nomaqondana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5" y="2819400"/>
            <a:ext cx="3677920" cy="2758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6172200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1374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904" y="1873505"/>
            <a:ext cx="4843296" cy="48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Qinisekisa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banele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K-Y Jelly)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e-latex.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njengoVaseline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kungawalimaza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117568" y="2357628"/>
            <a:ext cx="339322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9144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28600"/>
            <a:ext cx="88900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8224" y="1676400"/>
            <a:ext cx="823559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lishibilike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liphume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emsukweni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85391"/>
            <a:ext cx="9144000" cy="1265238"/>
          </a:xfrm>
        </p:spPr>
        <p:txBody>
          <a:bodyPr/>
          <a:lstStyle/>
          <a:p>
            <a:r>
              <a:rPr lang="en-US" sz="4200" b="1" dirty="0">
                <a:latin typeface="Calibri" panose="020F0502020204030204" pitchFamily="34" charset="0"/>
              </a:rPr>
              <a:t>Izindlela </a:t>
            </a:r>
            <a:r>
              <a:rPr lang="en-US" sz="4200" b="1" dirty="0" err="1">
                <a:latin typeface="Calibri" panose="020F0502020204030204" pitchFamily="34" charset="0"/>
              </a:rPr>
              <a:t>zokuvikela</a:t>
            </a:r>
            <a:r>
              <a:rPr lang="en-US" sz="4200" b="1" dirty="0"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latin typeface="Calibri" panose="020F0502020204030204" pitchFamily="34" charset="0"/>
              </a:rPr>
              <a:t>igciwane</a:t>
            </a:r>
            <a:r>
              <a:rPr lang="en-US" sz="4200" b="1" dirty="0"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latin typeface="Calibri" panose="020F0502020204030204" pitchFamily="34" charset="0"/>
              </a:rPr>
              <a:t>lesandulela</a:t>
            </a:r>
            <a:r>
              <a:rPr lang="en-US" sz="4200" b="1" dirty="0"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latin typeface="Calibri" panose="020F0502020204030204" pitchFamily="34" charset="0"/>
              </a:rPr>
              <a:t>ngculazi</a:t>
            </a:r>
            <a:endParaRPr lang="en-US" sz="42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517" y="1603029"/>
            <a:ext cx="8095281" cy="403577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Ziningi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nomaqondana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Abeluleki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uqonde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ezilandelayo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ukhethe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ezizokusebenzela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7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165" y="1715363"/>
            <a:ext cx="5410200" cy="4416972"/>
          </a:xfrm>
        </p:spPr>
        <p:txBody>
          <a:bodyPr/>
          <a:lstStyle/>
          <a:p>
            <a:pPr algn="l" eaLnBrk="0" hangingPunct="0">
              <a:spcAft>
                <a:spcPts val="800"/>
              </a:spcAft>
            </a:pP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Ucwaningo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lukhombise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yedapivirine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yesitho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sowesifazane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sangaphambili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inganciphisa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amathuba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okutheleleka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kwabesifazane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ngegciwane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lesandulela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ngculazi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Ukuvikeleka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ekuthelelekeni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ngegciwane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lesandulela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ngculazi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kubasezingeni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eliphakeme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kakhulu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uma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isetshenziswa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zikhathi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7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zonke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" y="2133865"/>
            <a:ext cx="2847912" cy="4111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8813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Sebenzisa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yedapivirine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endParaRPr lang="en-US" sz="3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084" y="6245772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154292"/>
            <a:ext cx="88900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2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Sebenzisa </a:t>
            </a:r>
            <a:r>
              <a:rPr lang="en-US" b="1" dirty="0" err="1">
                <a:latin typeface="Calibri" panose="020F0502020204030204" pitchFamily="34" charset="0"/>
              </a:rPr>
              <a:t>amakhondomu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ngasosonke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isikhathi</a:t>
            </a:r>
            <a:br>
              <a:rPr lang="en-US" sz="3600" b="1" dirty="0">
                <a:latin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97927"/>
            <a:ext cx="5188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okuyiyo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5646102" y="2398998"/>
            <a:ext cx="3116897" cy="2706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600200"/>
            <a:ext cx="6096000" cy="50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iyindlela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kubantu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abangenalo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abasengcupheni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ibandakanya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ethize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izinsuku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ingatholakala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ingangatholakala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emphakathini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2426383" cy="3543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5294" y="152400"/>
            <a:ext cx="881092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Sebenzisa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iPrEP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ephuzwayo</a:t>
            </a:r>
            <a:r>
              <a:rPr lang="en-US" b="1" dirty="0">
                <a:latin typeface="Calibri" panose="020F0502020204030204" pitchFamily="34" charset="0"/>
              </a:rPr>
              <a:t> (e.g. </a:t>
            </a:r>
            <a:r>
              <a:rPr lang="en-US" b="1" dirty="0" err="1">
                <a:latin typeface="Calibri" panose="020F0502020204030204" pitchFamily="34" charset="0"/>
              </a:rPr>
              <a:t>Truvada</a:t>
            </a:r>
            <a:r>
              <a:rPr lang="en-US" b="1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br>
              <a:rPr lang="en-US" b="1" dirty="0">
                <a:latin typeface="Calibri" panose="020F0502020204030204" pitchFamily="34" charset="0"/>
              </a:rPr>
            </a:b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8892" y="0"/>
            <a:ext cx="89662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Nciphisa isibalo somaqondana bakho bocansi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981200"/>
            <a:ext cx="8644244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Ucansi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bacabanga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kuwuhlobo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ekudluliseleni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89490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4600" b="1" dirty="0">
                <a:latin typeface="Calibri" panose="020F0502020204030204" pitchFamily="34" charset="0"/>
              </a:rPr>
              <a:t>Zibandakanye </a:t>
            </a:r>
            <a:r>
              <a:rPr lang="en-US" sz="4600" b="1" dirty="0" err="1">
                <a:latin typeface="Calibri" panose="020F0502020204030204" pitchFamily="34" charset="0"/>
              </a:rPr>
              <a:t>ezenzweni</a:t>
            </a:r>
            <a:r>
              <a:rPr lang="en-US" sz="4600" b="1" dirty="0">
                <a:latin typeface="Calibri" panose="020F0502020204030204" pitchFamily="34" charset="0"/>
              </a:rPr>
              <a:t> </a:t>
            </a:r>
            <a:r>
              <a:rPr lang="en-US" sz="4600" b="1" dirty="0" err="1">
                <a:latin typeface="Calibri" panose="020F0502020204030204" pitchFamily="34" charset="0"/>
              </a:rPr>
              <a:t>zocansi</a:t>
            </a:r>
            <a:r>
              <a:rPr lang="en-US" sz="4600" b="1" dirty="0">
                <a:latin typeface="Calibri" panose="020F0502020204030204" pitchFamily="34" charset="0"/>
              </a:rPr>
              <a:t> </a:t>
            </a:r>
            <a:r>
              <a:rPr lang="en-US" sz="4600" b="1" dirty="0" err="1">
                <a:latin typeface="Calibri" panose="020F0502020204030204" pitchFamily="34" charset="0"/>
              </a:rPr>
              <a:t>olungenabunozi</a:t>
            </a:r>
            <a:endParaRPr lang="en-US" sz="46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44474" y="1828800"/>
            <a:ext cx="46990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Ukuba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kungenyusa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ukulisabalalisa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Gcizelela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omaqondana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bahlolwe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belashwe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" y="2590800"/>
            <a:ext cx="4094629" cy="220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"/>
            <a:ext cx="87376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Uma </a:t>
            </a:r>
            <a:r>
              <a:rPr lang="en-US" b="1" dirty="0" err="1">
                <a:latin typeface="Calibri" panose="020F0502020204030204" pitchFamily="34" charset="0"/>
              </a:rPr>
              <a:t>unesifo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esithelelanayo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ngokocansi</a:t>
            </a:r>
            <a:r>
              <a:rPr lang="en-US" b="1" dirty="0">
                <a:latin typeface="Calibri" panose="020F0502020204030204" pitchFamily="34" charset="0"/>
              </a:rPr>
              <a:t> (STI), </a:t>
            </a:r>
            <a:r>
              <a:rPr lang="en-US" b="1" dirty="0" err="1">
                <a:latin typeface="Calibri" panose="020F0502020204030204" pitchFamily="34" charset="0"/>
              </a:rPr>
              <a:t>thola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ukwelashwa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24892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Khuluma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nomaqondana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ngokuhlolela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niyahlolwa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umaqondanda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uthelelekile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kungakusiza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uthathe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isinqumo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zikusebenzele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254" y="76200"/>
            <a:ext cx="8978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Gqugquzela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umaqondana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ukuba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ahlolelwe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igciwane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lesandulela</a:t>
            </a:r>
            <a:r>
              <a:rPr lang="en-US" sz="4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ngculazi</a:t>
            </a:r>
            <a:endParaRPr lang="en-US" sz="42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05" y="2964664"/>
            <a:ext cx="3388217" cy="225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0cdb9d7b-3bdb-4b1c-be50-7737cb6ee7a2"/>
    <ds:schemaRef ds:uri="http://schemas.microsoft.com/office/infopath/2007/PartnerControls"/>
    <ds:schemaRef ds:uri="http://schemas.openxmlformats.org/package/2006/metadata/core-properties"/>
    <ds:schemaRef ds:uri="e6e80880-be38-4dd8-99da-434f2d03d560"/>
    <ds:schemaRef ds:uri="E6E80880-BE38-4DD8-99DA-434F2D03D560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9B232222-F8A7-42AC-AA7E-33A51A673B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772</Words>
  <Application>Microsoft Office PowerPoint</Application>
  <PresentationFormat>On-screen Show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Izindlela zokuvikela igciwane lesandulela ngculazi</vt:lpstr>
      <vt:lpstr>Ucwaningo lukhombise ukuthi iringi yedapivirine yesitho sowesifazane sangasese sangaphambili inganciphisa amathuba okutheleleka kwabesifazane ngegciwane lesandulela ngculazi. Ukuvikeleka ekuthelelekeni ngegciwane lesandulela ngculazi kubasezingeni eliphakeme kakhulu uma iringi isetshenziswa zikhathi zonke.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Nakuba zonke izindlela zingeke zikwazi ukuvuna bonke abesifazane, ukwanda kwalezinto ongazenza, ukwanda kokuncipha kwethuba lokuthola igciwane lesandulela ngculazi.</vt:lpstr>
      <vt:lpstr>Ulwazi olwengeziwe mayelana namakhondomu: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352</cp:revision>
  <cp:lastPrinted>2014-09-26T13:04:48Z</cp:lastPrinted>
  <dcterms:created xsi:type="dcterms:W3CDTF">2008-01-29T12:38:48Z</dcterms:created>
  <dcterms:modified xsi:type="dcterms:W3CDTF">2017-02-13T18:27:35Z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